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16"/>
  </p:notesMasterIdLst>
  <p:sldIdLst>
    <p:sldId id="257" r:id="rId3"/>
    <p:sldId id="258" r:id="rId4"/>
    <p:sldId id="342" r:id="rId5"/>
    <p:sldId id="338" r:id="rId6"/>
    <p:sldId id="337" r:id="rId7"/>
    <p:sldId id="340" r:id="rId8"/>
    <p:sldId id="341"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308" r:id="rId24"/>
    <p:sldId id="309" r:id="rId25"/>
    <p:sldId id="311" r:id="rId26"/>
    <p:sldId id="312" r:id="rId27"/>
    <p:sldId id="313" r:id="rId28"/>
    <p:sldId id="314" r:id="rId29"/>
    <p:sldId id="321" r:id="rId30"/>
    <p:sldId id="322" r:id="rId31"/>
    <p:sldId id="323" r:id="rId32"/>
    <p:sldId id="324" r:id="rId33"/>
    <p:sldId id="325" r:id="rId34"/>
    <p:sldId id="326" r:id="rId35"/>
    <p:sldId id="315" r:id="rId36"/>
    <p:sldId id="316" r:id="rId37"/>
    <p:sldId id="317" r:id="rId38"/>
    <p:sldId id="318" r:id="rId39"/>
    <p:sldId id="319" r:id="rId40"/>
    <p:sldId id="273" r:id="rId41"/>
    <p:sldId id="327" r:id="rId42"/>
    <p:sldId id="329" r:id="rId43"/>
    <p:sldId id="328" r:id="rId44"/>
    <p:sldId id="330" r:id="rId45"/>
    <p:sldId id="331" r:id="rId46"/>
    <p:sldId id="334"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301" r:id="rId71"/>
    <p:sldId id="302" r:id="rId72"/>
    <p:sldId id="303" r:id="rId73"/>
    <p:sldId id="304" r:id="rId74"/>
    <p:sldId id="305" r:id="rId75"/>
    <p:sldId id="306" r:id="rId76"/>
    <p:sldId id="307" r:id="rId77"/>
    <p:sldId id="297" r:id="rId78"/>
    <p:sldId id="298" r:id="rId79"/>
    <p:sldId id="299" r:id="rId80"/>
    <p:sldId id="300" r:id="rId81"/>
    <p:sldId id="336" r:id="rId82"/>
    <p:sldId id="343" r:id="rId83"/>
    <p:sldId id="335" r:id="rId84"/>
    <p:sldId id="344" r:id="rId85"/>
    <p:sldId id="346" r:id="rId86"/>
    <p:sldId id="348" r:id="rId87"/>
    <p:sldId id="347" r:id="rId88"/>
    <p:sldId id="345" r:id="rId89"/>
    <p:sldId id="349" r:id="rId90"/>
    <p:sldId id="350" r:id="rId91"/>
    <p:sldId id="351" r:id="rId92"/>
    <p:sldId id="352" r:id="rId93"/>
    <p:sldId id="353" r:id="rId94"/>
    <p:sldId id="354" r:id="rId95"/>
    <p:sldId id="355" r:id="rId96"/>
    <p:sldId id="356" r:id="rId97"/>
    <p:sldId id="357" r:id="rId98"/>
    <p:sldId id="358" r:id="rId99"/>
    <p:sldId id="359" r:id="rId100"/>
    <p:sldId id="361" r:id="rId101"/>
    <p:sldId id="360"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8D760B-0CE9-4674-8C77-C8D44CAD0EF1}">
          <p14:sldIdLst>
            <p14:sldId id="257"/>
            <p14:sldId id="258"/>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at is Serverless?" id="{0727F054-927E-4560-A012-1990D2526BFE}">
          <p14:sldIdLst>
            <p14:sldId id="273"/>
            <p14:sldId id="327"/>
            <p14:sldId id="329"/>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Serverless vs Containers" id="{23594753-1ED6-4DA8-B10C-BB1CA306FAE5}">
          <p14:sldIdLst>
            <p14:sldId id="301"/>
            <p14:sldId id="302"/>
            <p14:sldId id="303"/>
            <p14:sldId id="304"/>
            <p14:sldId id="305"/>
            <p14:sldId id="306"/>
            <p14:sldId id="307"/>
          </p14:sldIdLst>
        </p14:section>
        <p14:section name="Function-as-a-Service (FaaS)" id="{183F3F28-E890-4D93-99A0-B9BD12F933EF}">
          <p14:sldIdLst>
            <p14:sldId id="297"/>
            <p14:sldId id="298"/>
            <p14:sldId id="299"/>
            <p14:sldId id="300"/>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8"/>
            <p14:sldId id="359"/>
            <p14:sldId id="361"/>
            <p14:sldId id="360"/>
            <p14:sldId id="363"/>
            <p14:sldId id="364"/>
            <p14:sldId id="365"/>
            <p14:sldId id="366"/>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66627" autoAdjust="0"/>
  </p:normalViewPr>
  <p:slideViewPr>
    <p:cSldViewPr snapToGrid="0">
      <p:cViewPr varScale="1">
        <p:scale>
          <a:sx n="75" d="100"/>
          <a:sy n="75" d="100"/>
        </p:scale>
        <p:origin x="190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21</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23</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25</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29</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40</a:t>
            </a:fld>
            <a:endParaRPr lang="en-US"/>
          </a:p>
        </p:txBody>
      </p:sp>
    </p:spTree>
    <p:extLst>
      <p:ext uri="{BB962C8B-B14F-4D97-AF65-F5344CB8AC3E}">
        <p14:creationId xmlns:p14="http://schemas.microsoft.com/office/powerpoint/2010/main" val="164707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314968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10</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43</a:t>
            </a:fld>
            <a:endParaRPr lang="en-US"/>
          </a:p>
        </p:txBody>
      </p:sp>
    </p:spTree>
    <p:extLst>
      <p:ext uri="{BB962C8B-B14F-4D97-AF65-F5344CB8AC3E}">
        <p14:creationId xmlns:p14="http://schemas.microsoft.com/office/powerpoint/2010/main" val="216970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44</a:t>
            </a:fld>
            <a:endParaRPr lang="en-US"/>
          </a:p>
        </p:txBody>
      </p:sp>
    </p:spTree>
    <p:extLst>
      <p:ext uri="{BB962C8B-B14F-4D97-AF65-F5344CB8AC3E}">
        <p14:creationId xmlns:p14="http://schemas.microsoft.com/office/powerpoint/2010/main" val="131446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45</a:t>
            </a:fld>
            <a:endParaRPr lang="en-US"/>
          </a:p>
        </p:txBody>
      </p:sp>
    </p:spTree>
    <p:extLst>
      <p:ext uri="{BB962C8B-B14F-4D97-AF65-F5344CB8AC3E}">
        <p14:creationId xmlns:p14="http://schemas.microsoft.com/office/powerpoint/2010/main" val="213786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46</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60</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61</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70</a:t>
            </a:fld>
            <a:endParaRPr lang="en-US"/>
          </a:p>
        </p:txBody>
      </p:sp>
    </p:spTree>
    <p:extLst>
      <p:ext uri="{BB962C8B-B14F-4D97-AF65-F5344CB8AC3E}">
        <p14:creationId xmlns:p14="http://schemas.microsoft.com/office/powerpoint/2010/main" val="3441118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B366CD00-7841-4EFA-B0F7-5D43A28B1B59}" type="slidenum">
              <a:rPr lang="en-US" smtClean="0"/>
              <a:t>71</a:t>
            </a:fld>
            <a:endParaRPr lang="en-US"/>
          </a:p>
        </p:txBody>
      </p:sp>
    </p:spTree>
    <p:extLst>
      <p:ext uri="{BB962C8B-B14F-4D97-AF65-F5344CB8AC3E}">
        <p14:creationId xmlns:p14="http://schemas.microsoft.com/office/powerpoint/2010/main" val="4038001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72</a:t>
            </a:fld>
            <a:endParaRPr lang="en-US"/>
          </a:p>
        </p:txBody>
      </p:sp>
    </p:spTree>
    <p:extLst>
      <p:ext uri="{BB962C8B-B14F-4D97-AF65-F5344CB8AC3E}">
        <p14:creationId xmlns:p14="http://schemas.microsoft.com/office/powerpoint/2010/main" val="1554294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73</a:t>
            </a:fld>
            <a:endParaRPr lang="en-US"/>
          </a:p>
        </p:txBody>
      </p:sp>
    </p:spTree>
    <p:extLst>
      <p:ext uri="{BB962C8B-B14F-4D97-AF65-F5344CB8AC3E}">
        <p14:creationId xmlns:p14="http://schemas.microsoft.com/office/powerpoint/2010/main" val="395903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74</a:t>
            </a:fld>
            <a:endParaRPr lang="en-US"/>
          </a:p>
        </p:txBody>
      </p:sp>
    </p:spTree>
    <p:extLst>
      <p:ext uri="{BB962C8B-B14F-4D97-AF65-F5344CB8AC3E}">
        <p14:creationId xmlns:p14="http://schemas.microsoft.com/office/powerpoint/2010/main" val="2601023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83</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84</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85</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86</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87</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88</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89</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13</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106</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107</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108</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109</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110</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111</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112</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113</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15</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17</a:t>
            </a:fld>
            <a:endParaRPr lang="en-US"/>
          </a:p>
        </p:txBody>
      </p:sp>
    </p:spTree>
    <p:extLst>
      <p:ext uri="{BB962C8B-B14F-4D97-AF65-F5344CB8AC3E}">
        <p14:creationId xmlns:p14="http://schemas.microsoft.com/office/powerpoint/2010/main" val="130327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387028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19</a:t>
            </a:fld>
            <a:endParaRPr lang="en-US"/>
          </a:p>
        </p:txBody>
      </p:sp>
    </p:spTree>
    <p:extLst>
      <p:ext uri="{BB962C8B-B14F-4D97-AF65-F5344CB8AC3E}">
        <p14:creationId xmlns:p14="http://schemas.microsoft.com/office/powerpoint/2010/main" val="3733100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39.png"/><Relationship Id="rId4" Type="http://schemas.openxmlformats.org/officeDocument/2006/relationships/image" Target="../media/image34.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CRUD Operations using HTTP Trigger</a:t>
            </a:r>
          </a:p>
        </p:txBody>
      </p:sp>
    </p:spTree>
    <p:extLst>
      <p:ext uri="{BB962C8B-B14F-4D97-AF65-F5344CB8AC3E}">
        <p14:creationId xmlns:p14="http://schemas.microsoft.com/office/powerpoint/2010/main" val="2929131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Generating Open API Details for Endpoints</a:t>
            </a:r>
          </a:p>
        </p:txBody>
      </p:sp>
    </p:spTree>
    <p:extLst>
      <p:ext uri="{BB962C8B-B14F-4D97-AF65-F5344CB8AC3E}">
        <p14:creationId xmlns:p14="http://schemas.microsoft.com/office/powerpoint/2010/main" val="1293649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Using the Azure SQL Bindings</a:t>
            </a:r>
          </a:p>
        </p:txBody>
      </p:sp>
    </p:spTree>
    <p:extLst>
      <p:ext uri="{BB962C8B-B14F-4D97-AF65-F5344CB8AC3E}">
        <p14:creationId xmlns:p14="http://schemas.microsoft.com/office/powerpoint/2010/main" val="34650378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Keeping Reference Data Up to Date</a:t>
            </a:r>
          </a:p>
        </p:txBody>
      </p:sp>
    </p:spTree>
    <p:extLst>
      <p:ext uri="{BB962C8B-B14F-4D97-AF65-F5344CB8AC3E}">
        <p14:creationId xmlns:p14="http://schemas.microsoft.com/office/powerpoint/2010/main" val="136675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5" name="Picture 14">
            <a:extLst>
              <a:ext uri="{FF2B5EF4-FFF2-40B4-BE49-F238E27FC236}">
                <a16:creationId xmlns:a16="http://schemas.microsoft.com/office/drawing/2014/main" id="{1540A4F5-AAB6-4416-A1CF-F0A9C9ACB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7" name="Picture 16">
            <a:extLst>
              <a:ext uri="{FF2B5EF4-FFF2-40B4-BE49-F238E27FC236}">
                <a16:creationId xmlns:a16="http://schemas.microsoft.com/office/drawing/2014/main" id="{64F8A7CE-9B8F-4CB8-A71E-5AEC2CB6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https://exampleapi.com/employees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83981"/>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https://exampleapi.com/employees/{id}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https://exampleapi.com/employees/{id}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https://exampleapi.com/employees/{id}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6011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451272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105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4" grpId="2"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33492541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1928062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D969-65C5-44B0-83F7-C181D349B9AD}"/>
              </a:ext>
            </a:extLst>
          </p:cNvPr>
          <p:cNvSpPr>
            <a:spLocks noGrp="1"/>
          </p:cNvSpPr>
          <p:nvPr>
            <p:ph type="title"/>
          </p:nvPr>
        </p:nvSpPr>
        <p:spPr/>
        <p:txBody>
          <a:bodyPr/>
          <a:lstStyle/>
          <a:p>
            <a:r>
              <a:rPr lang="en-US" dirty="0"/>
              <a:t>Serverless vs Containers</a:t>
            </a:r>
          </a:p>
        </p:txBody>
      </p:sp>
      <p:sp>
        <p:nvSpPr>
          <p:cNvPr id="3" name="Text Placeholder 2">
            <a:extLst>
              <a:ext uri="{FF2B5EF4-FFF2-40B4-BE49-F238E27FC236}">
                <a16:creationId xmlns:a16="http://schemas.microsoft.com/office/drawing/2014/main" id="{CB8B0209-6A6C-46B5-B5CE-34A78CEEA776}"/>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63440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95B2-635E-4306-AFB0-3D7680E5766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7205FA9-57BC-413C-99A5-34A89A076DAC}"/>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7223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90F2-F968-4A10-9AA4-2158D3191EB8}"/>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FB4AEFC-1A2F-48D8-8D60-053522D242AB}"/>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2777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A78-7833-4029-95EB-C175EC98C4B7}"/>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9F140EF6-68CF-4B14-8365-BD7898FFD0D2}"/>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38972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9E4-D2A2-458A-86AF-0D02ECBF0B7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48FF2E70-E8BA-4E46-9EC2-5E09E57612B5}"/>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68826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3A28-A375-42F6-9E60-9755EB7F02BB}"/>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8CB860A3-4023-49C6-94BB-6AD7F1F6D380}"/>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524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4ADC-A92D-4022-A2DF-EA23967F7D49}"/>
              </a:ext>
            </a:extLst>
          </p:cNvPr>
          <p:cNvSpPr>
            <a:spLocks noGrp="1"/>
          </p:cNvSpPr>
          <p:nvPr>
            <p:ph type="title"/>
          </p:nvPr>
        </p:nvSpPr>
        <p:spPr/>
        <p:txBody>
          <a:bodyPr>
            <a:normAutofit fontScale="90000"/>
          </a:bodyPr>
          <a:lstStyle/>
          <a:p>
            <a:r>
              <a:rPr lang="en-US" dirty="0"/>
              <a:t>Serverless vs Container</a:t>
            </a:r>
          </a:p>
        </p:txBody>
      </p:sp>
      <p:graphicFrame>
        <p:nvGraphicFramePr>
          <p:cNvPr id="3" name="Table 5">
            <a:extLst>
              <a:ext uri="{FF2B5EF4-FFF2-40B4-BE49-F238E27FC236}">
                <a16:creationId xmlns:a16="http://schemas.microsoft.com/office/drawing/2014/main" id="{43234B32-67EE-49D9-B390-A6A310AEA85E}"/>
              </a:ext>
            </a:extLst>
          </p:cNvPr>
          <p:cNvGraphicFramePr>
            <a:graphicFrameLocks/>
          </p:cNvGraphicFramePr>
          <p:nvPr>
            <p:extLst>
              <p:ext uri="{D42A27DB-BD31-4B8C-83A1-F6EECF244321}">
                <p14:modId xmlns:p14="http://schemas.microsoft.com/office/powerpoint/2010/main" val="2513986327"/>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1844419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4014166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96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EC5-9B4B-4372-BE00-F71E6103F486}"/>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3DE69190-9860-4CE3-AA3D-204B11BD51DF}"/>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53578066-B836-4CBA-9FDE-A51B3811E150}"/>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0375918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0"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8023-CA2C-421A-A8C4-BF3CBA77A502}"/>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2">
            <a:extLst>
              <a:ext uri="{FF2B5EF4-FFF2-40B4-BE49-F238E27FC236}">
                <a16:creationId xmlns:a16="http://schemas.microsoft.com/office/drawing/2014/main" id="{F63F443D-C415-4492-97EC-43620A529463}"/>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4" name="Group 3">
            <a:extLst>
              <a:ext uri="{FF2B5EF4-FFF2-40B4-BE49-F238E27FC236}">
                <a16:creationId xmlns:a16="http://schemas.microsoft.com/office/drawing/2014/main" id="{7016753E-7A57-4686-A84D-A16CDE7C584D}"/>
              </a:ext>
            </a:extLst>
          </p:cNvPr>
          <p:cNvGrpSpPr/>
          <p:nvPr/>
        </p:nvGrpSpPr>
        <p:grpSpPr>
          <a:xfrm>
            <a:off x="5627226" y="3136739"/>
            <a:ext cx="2662177" cy="3467663"/>
            <a:chOff x="5627226" y="3136739"/>
            <a:chExt cx="2662177" cy="3467663"/>
          </a:xfrm>
        </p:grpSpPr>
        <p:sp>
          <p:nvSpPr>
            <p:cNvPr id="5" name="Rectangle 4">
              <a:extLst>
                <a:ext uri="{FF2B5EF4-FFF2-40B4-BE49-F238E27FC236}">
                  <a16:creationId xmlns:a16="http://schemas.microsoft.com/office/drawing/2014/main" id="{FF00AB38-CD04-4130-84A0-51660B25B08D}"/>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6" name="Rectangle 5">
              <a:extLst>
                <a:ext uri="{FF2B5EF4-FFF2-40B4-BE49-F238E27FC236}">
                  <a16:creationId xmlns:a16="http://schemas.microsoft.com/office/drawing/2014/main" id="{6BAD2236-46EC-4E27-A5FA-9CE8CBC98213}"/>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7" name="Rectangle 6">
              <a:extLst>
                <a:ext uri="{FF2B5EF4-FFF2-40B4-BE49-F238E27FC236}">
                  <a16:creationId xmlns:a16="http://schemas.microsoft.com/office/drawing/2014/main" id="{D5025494-D9EB-4062-948F-118762E8E044}"/>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8" name="Group 7">
            <a:extLst>
              <a:ext uri="{FF2B5EF4-FFF2-40B4-BE49-F238E27FC236}">
                <a16:creationId xmlns:a16="http://schemas.microsoft.com/office/drawing/2014/main" id="{F3648095-231C-47B3-880B-F0B35DD35740}"/>
              </a:ext>
            </a:extLst>
          </p:cNvPr>
          <p:cNvGrpSpPr/>
          <p:nvPr/>
        </p:nvGrpSpPr>
        <p:grpSpPr>
          <a:xfrm>
            <a:off x="8613494" y="3136739"/>
            <a:ext cx="2095017" cy="3467663"/>
            <a:chOff x="8613494" y="3136739"/>
            <a:chExt cx="2095017" cy="3467663"/>
          </a:xfrm>
        </p:grpSpPr>
        <p:sp>
          <p:nvSpPr>
            <p:cNvPr id="9" name="Rectangle 8">
              <a:extLst>
                <a:ext uri="{FF2B5EF4-FFF2-40B4-BE49-F238E27FC236}">
                  <a16:creationId xmlns:a16="http://schemas.microsoft.com/office/drawing/2014/main" id="{65672DC7-4CE3-40D3-94BF-91B26668577D}"/>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0" name="Rectangle 9">
              <a:extLst>
                <a:ext uri="{FF2B5EF4-FFF2-40B4-BE49-F238E27FC236}">
                  <a16:creationId xmlns:a16="http://schemas.microsoft.com/office/drawing/2014/main" id="{7B2FD1EC-5191-4D15-9C0F-E35409A5C7E6}"/>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1" name="Rectangle 10">
              <a:extLst>
                <a:ext uri="{FF2B5EF4-FFF2-40B4-BE49-F238E27FC236}">
                  <a16:creationId xmlns:a16="http://schemas.microsoft.com/office/drawing/2014/main" id="{B4893F8D-7180-4D11-A0A0-902D4D5FD594}"/>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2" name="Rectangle 11">
              <a:extLst>
                <a:ext uri="{FF2B5EF4-FFF2-40B4-BE49-F238E27FC236}">
                  <a16:creationId xmlns:a16="http://schemas.microsoft.com/office/drawing/2014/main" id="{EECB0B5F-8C4F-4CC3-A8A1-EC078E81805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3" name="Rectangle 12">
              <a:extLst>
                <a:ext uri="{FF2B5EF4-FFF2-40B4-BE49-F238E27FC236}">
                  <a16:creationId xmlns:a16="http://schemas.microsoft.com/office/drawing/2014/main" id="{A0325532-ADA0-47F1-A922-693ABE9655B2}"/>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4" name="Rectangle 13">
              <a:extLst>
                <a:ext uri="{FF2B5EF4-FFF2-40B4-BE49-F238E27FC236}">
                  <a16:creationId xmlns:a16="http://schemas.microsoft.com/office/drawing/2014/main" id="{2DC46F57-E56A-40B6-A095-E2E2D43D6EFC}"/>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15" name="Rectangle: Rounded Corners 14">
            <a:extLst>
              <a:ext uri="{FF2B5EF4-FFF2-40B4-BE49-F238E27FC236}">
                <a16:creationId xmlns:a16="http://schemas.microsoft.com/office/drawing/2014/main" id="{95084510-8207-4AD9-A7D1-F77D51BB3240}"/>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16" name="Rectangle: Rounded Corners 15">
            <a:extLst>
              <a:ext uri="{FF2B5EF4-FFF2-40B4-BE49-F238E27FC236}">
                <a16:creationId xmlns:a16="http://schemas.microsoft.com/office/drawing/2014/main" id="{40978435-2664-41A8-8654-B684E25E2E45}"/>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170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2630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3289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1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5522</TotalTime>
  <Words>5827</Words>
  <Application>Microsoft Office PowerPoint</Application>
  <PresentationFormat>Widescreen</PresentationFormat>
  <Paragraphs>1162</Paragraphs>
  <Slides>113</Slides>
  <Notes>57</Notes>
  <HiddenSlides>16</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113</vt:i4>
      </vt:variant>
    </vt:vector>
  </HeadingPairs>
  <TitlesOfParts>
    <vt:vector size="122" baseType="lpstr">
      <vt:lpstr>-apple-system</vt:lpstr>
      <vt:lpstr>Arial</vt:lpstr>
      <vt:lpstr>Calibri</vt:lpstr>
      <vt:lpstr>Font Awesome 5 Free Solid</vt:lpstr>
      <vt:lpstr>Kamerik205 8</vt:lpstr>
      <vt:lpstr>Segoe UI</vt:lpstr>
      <vt:lpstr>Ubuntu Mono</vt:lpstr>
      <vt:lpstr>Default</vt:lpstr>
      <vt:lpstr>Completely Blank</vt:lpstr>
      <vt:lpstr>PowerPoint Presentation</vt:lpstr>
      <vt:lpstr>Who is Chad Green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What is 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Serverless vs Containers</vt:lpstr>
      <vt:lpstr>Serverless vs Containers</vt:lpstr>
      <vt:lpstr>Serverless vs Containers</vt:lpstr>
      <vt:lpstr>Serverless vs Containers</vt:lpstr>
      <vt:lpstr>Serverless vs Containers</vt:lpstr>
      <vt:lpstr>Serverless vs Containers</vt:lpstr>
      <vt:lpstr>Serverless vs Container</vt:lpstr>
      <vt:lpstr>Function-as-a-Service (FaaS)</vt:lpstr>
      <vt:lpstr>Function-as-a-Service (FaaS)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PowerPoint Presentation</vt:lpstr>
      <vt:lpstr>Serverless Microservice REST API Demo</vt:lpstr>
      <vt:lpstr>Serverless Microservice REST API Demo</vt:lpstr>
      <vt:lpstr>Serverless Microservice REST API Demo</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27</cp:revision>
  <dcterms:created xsi:type="dcterms:W3CDTF">2022-04-17T14:25:04Z</dcterms:created>
  <dcterms:modified xsi:type="dcterms:W3CDTF">2022-05-05T23:01:56Z</dcterms:modified>
</cp:coreProperties>
</file>